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69" r:id="rId3"/>
    <p:sldId id="256" r:id="rId4"/>
    <p:sldId id="272" r:id="rId5"/>
    <p:sldId id="264" r:id="rId6"/>
    <p:sldId id="266" r:id="rId7"/>
    <p:sldId id="262" r:id="rId8"/>
    <p:sldId id="259" r:id="rId9"/>
    <p:sldId id="268" r:id="rId10"/>
    <p:sldId id="260" r:id="rId11"/>
    <p:sldId id="261" r:id="rId12"/>
    <p:sldId id="267" r:id="rId13"/>
    <p:sldId id="263" r:id="rId14"/>
    <p:sldId id="265" r:id="rId15"/>
    <p:sldId id="270" r:id="rId16"/>
    <p:sldId id="271" r:id="rId17"/>
    <p:sldId id="25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243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03/01/2016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03/01/2016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03/01/2016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03/01/2016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03/01/2016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03/01/2016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03/01/2016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03/01/2016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03/01/2016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03/01/2016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3221AEB-AFCF-4F10-8813-F233CEAFD950}" type="datetimeFigureOut">
              <a:rPr lang="en-US" smtClean="0"/>
              <a:t>03/01/2016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3221AEB-AFCF-4F10-8813-F233CEAFD950}" type="datetimeFigureOut">
              <a:rPr lang="en-US" smtClean="0"/>
              <a:t>03/01/2016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GI7-m919ynU&amp;list=PL33BFB907423FF71A&amp;safety_mode=true&amp;persist_safety_mode=1&amp;safe=active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youtube.com/watch?v=3W7-ngmO_p8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NczfHFX5vCc&amp;safety_mode=true&amp;persist_safety_mode=1&amp;safe=active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yf9lAP6-so0&amp;safety_mode=true&amp;persist_safety_mode=1&amp;safe=act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Analyze This Primary Source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1)  What is the author trying to say?</a:t>
            </a:r>
          </a:p>
          <a:p>
            <a:endParaRPr lang="en-US" dirty="0"/>
          </a:p>
          <a:p>
            <a:pPr marL="36576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“The </a:t>
            </a:r>
            <a:r>
              <a:rPr lang="en-US" dirty="0"/>
              <a:t>war against Vietnam is only the ghastliest manifestation of what I'd call imperial provincialism, which afflicts America's whole culture - aware only of its own history, insensible to everything which isn't part of the local atmosphere</a:t>
            </a:r>
            <a:r>
              <a:rPr lang="en-US" dirty="0" smtClean="0"/>
              <a:t>.”</a:t>
            </a:r>
          </a:p>
          <a:p>
            <a:endParaRPr lang="en-US" dirty="0"/>
          </a:p>
          <a:p>
            <a:pPr marL="36576" indent="0">
              <a:buNone/>
            </a:pPr>
            <a:r>
              <a:rPr lang="en-US" dirty="0"/>
              <a:t>Stephen </a:t>
            </a:r>
            <a:r>
              <a:rPr lang="en-US" dirty="0" err="1"/>
              <a:t>Vizinczey</a:t>
            </a:r>
            <a:r>
              <a:rPr lang="en-US" dirty="0"/>
              <a:t>, 1968</a:t>
            </a:r>
          </a:p>
        </p:txBody>
      </p:sp>
    </p:spTree>
    <p:extLst>
      <p:ext uri="{BB962C8B-B14F-4D97-AF65-F5344CB8AC3E}">
        <p14:creationId xmlns:p14="http://schemas.microsoft.com/office/powerpoint/2010/main" val="419547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3182" y="2286000"/>
            <a:ext cx="340821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28600"/>
            <a:ext cx="5334000" cy="6488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71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82" y="3048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524000"/>
            <a:ext cx="6400800" cy="5077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71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Protest </a:t>
            </a:r>
            <a:r>
              <a:rPr lang="en-US" dirty="0"/>
              <a:t>S</a:t>
            </a:r>
            <a:r>
              <a:rPr lang="en-US" dirty="0" smtClean="0"/>
              <a:t>ong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Ohio</a:t>
            </a:r>
            <a:r>
              <a:rPr lang="en-US" dirty="0" smtClean="0"/>
              <a:t> – Crosby Stills Nash and Young</a:t>
            </a:r>
          </a:p>
          <a:p>
            <a:endParaRPr lang="en-US" dirty="0"/>
          </a:p>
          <a:p>
            <a:r>
              <a:rPr lang="en-US" dirty="0" smtClean="0"/>
              <a:t>Listen carefully. What do you think this song means?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11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82" y="3048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7572375" cy="5045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86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82" y="3048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7543800" cy="517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86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Whoopee We’re All </a:t>
            </a:r>
            <a:r>
              <a:rPr lang="en-US" dirty="0" err="1" smtClean="0">
                <a:hlinkClick r:id="rId2"/>
              </a:rPr>
              <a:t>Gonna</a:t>
            </a:r>
            <a:r>
              <a:rPr lang="en-US" dirty="0" smtClean="0">
                <a:hlinkClick r:id="rId2"/>
              </a:rPr>
              <a:t> Die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16182"/>
            <a:ext cx="7848600" cy="504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552567"/>
            <a:ext cx="9601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302327"/>
            <a:ext cx="4038600" cy="553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88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Protest Movement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8700258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439" y="1371600"/>
            <a:ext cx="9548336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00" y="1343891"/>
            <a:ext cx="8099457" cy="560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1524000"/>
            <a:ext cx="8649239" cy="449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6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Read </a:t>
            </a:r>
            <a:r>
              <a:rPr lang="en-US" dirty="0" err="1" smtClean="0"/>
              <a:t>Pgs</a:t>
            </a:r>
            <a:r>
              <a:rPr lang="en-US" dirty="0" smtClean="0"/>
              <a:t> 406 – 408 in your text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19200"/>
            <a:ext cx="7467600" cy="5410200"/>
          </a:xfrm>
        </p:spPr>
        <p:txBody>
          <a:bodyPr/>
          <a:lstStyle/>
          <a:p>
            <a:r>
              <a:rPr lang="en-US" dirty="0" smtClean="0"/>
              <a:t>As you read, take notes on the emergence of the anti-war movement in America.</a:t>
            </a:r>
          </a:p>
          <a:p>
            <a:endParaRPr lang="en-US" dirty="0"/>
          </a:p>
          <a:p>
            <a:r>
              <a:rPr lang="en-US" dirty="0" smtClean="0"/>
              <a:t>When you are done reading create a box of information with 5 facts about each section you read about.</a:t>
            </a:r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133600" y="4876800"/>
            <a:ext cx="3581400" cy="1752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The Antiwar Movement Begins</a:t>
            </a:r>
          </a:p>
          <a:p>
            <a:r>
              <a:rPr lang="en-US" dirty="0" smtClean="0"/>
              <a:t>1)</a:t>
            </a:r>
          </a:p>
          <a:p>
            <a:r>
              <a:rPr lang="en-US" dirty="0" smtClean="0"/>
              <a:t>2) </a:t>
            </a:r>
          </a:p>
          <a:p>
            <a:r>
              <a:rPr lang="en-US" dirty="0" smtClean="0"/>
              <a:t>3)</a:t>
            </a:r>
          </a:p>
          <a:p>
            <a:r>
              <a:rPr lang="en-US" dirty="0" smtClean="0"/>
              <a:t>4) </a:t>
            </a:r>
          </a:p>
          <a:p>
            <a:r>
              <a:rPr lang="en-US" dirty="0" smtClean="0"/>
              <a:t>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20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your book…..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Read “The </a:t>
            </a:r>
            <a:r>
              <a:rPr lang="en-US" dirty="0"/>
              <a:t>United States Pulls Out, The Domino Effect, The Legacy of Vietnam (411-413)”.  As students read they will compile a list of How America was changed as a result of the war.  Then student will then complete #4 &amp; 5 on page 413.  Both responses will require a 2 paragraph response.</a:t>
            </a:r>
          </a:p>
        </p:txBody>
      </p:sp>
    </p:spTree>
    <p:extLst>
      <p:ext uri="{BB962C8B-B14F-4D97-AF65-F5344CB8AC3E}">
        <p14:creationId xmlns:p14="http://schemas.microsoft.com/office/powerpoint/2010/main" val="422266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Vietnam Divides the Nation – The art of Protest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10 Day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43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was the Tet Offensive?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1417638"/>
            <a:ext cx="3962400" cy="544036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Coordinated attack in 1968 by North Vietnamese - attacked every major city in South Vietnam</a:t>
            </a:r>
          </a:p>
          <a:p>
            <a:endParaRPr lang="en-US" dirty="0" smtClean="0"/>
          </a:p>
          <a:p>
            <a:r>
              <a:rPr lang="en-US" dirty="0" smtClean="0"/>
              <a:t>USA won battle – but Communists really won </a:t>
            </a:r>
          </a:p>
          <a:p>
            <a:endParaRPr lang="en-US" dirty="0" smtClean="0"/>
          </a:p>
          <a:p>
            <a:r>
              <a:rPr lang="en-US" dirty="0" smtClean="0"/>
              <a:t>Turning Point – Americans begin to realize the war is not winnable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417638"/>
            <a:ext cx="7137357" cy="5280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6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82" y="3048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81200"/>
            <a:ext cx="66675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743" y="1676400"/>
            <a:ext cx="5775614" cy="4606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1676400"/>
            <a:ext cx="6096000" cy="459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786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Protest </a:t>
            </a:r>
            <a:r>
              <a:rPr lang="en-US" dirty="0"/>
              <a:t>S</a:t>
            </a:r>
            <a:r>
              <a:rPr lang="en-US" dirty="0" smtClean="0"/>
              <a:t>ong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Tom Paxton – </a:t>
            </a:r>
            <a:r>
              <a:rPr lang="en-US" u="sng" dirty="0" smtClean="0">
                <a:hlinkClick r:id="rId2"/>
              </a:rPr>
              <a:t>Lyndon Johnson Told The Nation</a:t>
            </a:r>
            <a:endParaRPr lang="en-US" u="sng" dirty="0" smtClean="0"/>
          </a:p>
          <a:p>
            <a:endParaRPr lang="en-US" u="sng" dirty="0"/>
          </a:p>
          <a:p>
            <a:r>
              <a:rPr lang="en-US" dirty="0" smtClean="0"/>
              <a:t>Listen carefully. What do you think this song means?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15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82" y="3048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6956677" cy="4655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71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82" y="3048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00200"/>
            <a:ext cx="6172200" cy="4973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635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Protest </a:t>
            </a:r>
            <a:r>
              <a:rPr lang="en-US" dirty="0"/>
              <a:t>S</a:t>
            </a:r>
            <a:r>
              <a:rPr lang="en-US" dirty="0" smtClean="0"/>
              <a:t>ong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The Times They Are a Changing</a:t>
            </a:r>
            <a:r>
              <a:rPr lang="en-US" dirty="0" smtClean="0"/>
              <a:t>– Bob Dylan</a:t>
            </a:r>
          </a:p>
          <a:p>
            <a:endParaRPr lang="en-US" dirty="0"/>
          </a:p>
          <a:p>
            <a:r>
              <a:rPr lang="en-US" dirty="0" smtClean="0"/>
              <a:t>Listen carefully. What do you think this song means?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95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421</TotalTime>
  <Words>341</Words>
  <Application>Microsoft Office PowerPoint</Application>
  <PresentationFormat>On-screen Show (4:3)</PresentationFormat>
  <Paragraphs>47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Franklin Gothic Book</vt:lpstr>
      <vt:lpstr>Wingdings 2</vt:lpstr>
      <vt:lpstr>Technic</vt:lpstr>
      <vt:lpstr>Analyze This Primary Source</vt:lpstr>
      <vt:lpstr>In your book…..</vt:lpstr>
      <vt:lpstr>Vietnam Divides the Nation – The art of Protest</vt:lpstr>
      <vt:lpstr>What was the Tet Offensive?</vt:lpstr>
      <vt:lpstr>What do these pics tell us about our lesson today?</vt:lpstr>
      <vt:lpstr>Protest Song Break</vt:lpstr>
      <vt:lpstr>What do these pics tell us about our lesson today?</vt:lpstr>
      <vt:lpstr>What do these pics tell us about our lesson today?</vt:lpstr>
      <vt:lpstr>Protest Song Break</vt:lpstr>
      <vt:lpstr>What do these pics tell us about our lesson today?</vt:lpstr>
      <vt:lpstr>What do these pics tell us about our lesson today?</vt:lpstr>
      <vt:lpstr>Protest Song Break</vt:lpstr>
      <vt:lpstr>What do these pics tell us about our lesson today?</vt:lpstr>
      <vt:lpstr>What do these pics tell us about our lesson today?</vt:lpstr>
      <vt:lpstr>Whoopee We’re All Gonna Die</vt:lpstr>
      <vt:lpstr>Protest Movement</vt:lpstr>
      <vt:lpstr>Read Pgs 406 – 408 in your text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Analyze This Primary Source</dc:title>
  <dc:creator>Mcdonald, Damien L.</dc:creator>
  <cp:lastModifiedBy>Sacerdote, Kevin R.</cp:lastModifiedBy>
  <cp:revision>11</cp:revision>
  <dcterms:created xsi:type="dcterms:W3CDTF">2013-03-14T12:13:36Z</dcterms:created>
  <dcterms:modified xsi:type="dcterms:W3CDTF">2016-03-01T16:31:43Z</dcterms:modified>
</cp:coreProperties>
</file>